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2"/>
  </p:notesMasterIdLst>
  <p:sldIdLst>
    <p:sldId id="266" r:id="rId2"/>
    <p:sldId id="276" r:id="rId3"/>
    <p:sldId id="284" r:id="rId4"/>
    <p:sldId id="286" r:id="rId5"/>
    <p:sldId id="291" r:id="rId6"/>
    <p:sldId id="287" r:id="rId7"/>
    <p:sldId id="288" r:id="rId8"/>
    <p:sldId id="289" r:id="rId9"/>
    <p:sldId id="290" r:id="rId10"/>
    <p:sldId id="285" r:id="rId11"/>
    <p:sldId id="292" r:id="rId12"/>
    <p:sldId id="293" r:id="rId13"/>
    <p:sldId id="294" r:id="rId14"/>
    <p:sldId id="295" r:id="rId15"/>
    <p:sldId id="296" r:id="rId16"/>
    <p:sldId id="312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6" r:id="rId25"/>
    <p:sldId id="304" r:id="rId26"/>
    <p:sldId id="310" r:id="rId27"/>
    <p:sldId id="311" r:id="rId28"/>
    <p:sldId id="307" r:id="rId29"/>
    <p:sldId id="309" r:id="rId30"/>
    <p:sldId id="283" r:id="rId3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HY바다M" panose="020B0600000101010101" charset="-127"/>
      <p:regular r:id="rId35"/>
    </p:embeddedFont>
    <p:embeddedFont>
      <p:font typeface="나눔고딕" panose="020B0600000101010101" charset="-127"/>
      <p:regular r:id="rId36"/>
      <p:bold r:id="rId37"/>
    </p:embeddedFont>
    <p:embeddedFont>
      <p:font typeface="배달의민족 한나" panose="020B0600000101010101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1" autoAdjust="0"/>
    <p:restoredTop sz="95503" autoAdjust="0"/>
  </p:normalViewPr>
  <p:slideViewPr>
    <p:cSldViewPr>
      <p:cViewPr varScale="1">
        <p:scale>
          <a:sx n="92" d="100"/>
          <a:sy n="92" d="100"/>
        </p:scale>
        <p:origin x="1215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E38EC-C862-4ADD-B675-CD6D7E3E083D}" type="datetimeFigureOut">
              <a:rPr lang="ko-KR" altLang="en-US" smtClean="0"/>
              <a:t>2015-03-19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BF8D8-217D-4A1A-A97A-E822D2CC3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BF8D8-217D-4A1A-A97A-E822D2CC38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680" y="1334378"/>
            <a:ext cx="5544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신촌멤버십 당직일지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3581786" y="783142"/>
            <a:ext cx="1764404" cy="551236"/>
            <a:chOff x="-216740" y="6237740"/>
            <a:chExt cx="1872208" cy="626896"/>
          </a:xfrm>
        </p:grpSpPr>
        <p:pic>
          <p:nvPicPr>
            <p:cNvPr id="22" name="Picture 3" descr="D:\Ko Byoung Kwon\SSM\19-5기 신입\단기과제\14_663_2008_SSM_BI(PNG)\기본형\밝은배경\ssm_wb_2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-216740" y="6237740"/>
              <a:ext cx="1872208" cy="41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-72424" y="6584620"/>
              <a:ext cx="1637778" cy="2800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+mj-lt"/>
                </a:rPr>
                <a:t>삼성소프트웨어멤버십</a:t>
              </a:r>
              <a:endParaRPr lang="en-US" altLang="ko-KR" sz="1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195736" y="4161274"/>
            <a:ext cx="64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2015. 03. 19(</a:t>
            </a:r>
            <a:r>
              <a:rPr lang="ko-KR" altLang="en-US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목</a:t>
            </a:r>
            <a:r>
              <a:rPr lang="en-US" altLang="ko-KR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)</a:t>
            </a:r>
            <a:endParaRPr lang="en-US" altLang="ko-KR" sz="40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r"/>
            <a:r>
              <a:rPr lang="en-US" altLang="ko-KR" sz="4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25-1 </a:t>
            </a:r>
            <a:r>
              <a:rPr lang="ko-KR" altLang="en-US" sz="4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김태균</a:t>
            </a:r>
            <a:r>
              <a:rPr lang="en-US" altLang="ko-KR" sz="4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, 25-1 </a:t>
            </a:r>
            <a:r>
              <a:rPr lang="ko-KR" altLang="en-US" sz="4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최동진</a:t>
            </a:r>
            <a:endParaRPr lang="en-US" altLang="ko-KR" sz="40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r"/>
            <a:r>
              <a:rPr lang="en-US" altLang="ko-K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23-2 </a:t>
            </a:r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장현수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497976"/>
            <a:ext cx="30963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  <a:r>
              <a:rPr lang="ko-KR" altLang="en-US" sz="115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층</a:t>
            </a:r>
            <a:endParaRPr lang="ko-KR" altLang="en-US" sz="11500" dirty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21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프리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룸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LEEYEOLGYUN\Desktop\당직\20140609_16343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95" y="1394989"/>
            <a:ext cx="5271345" cy="3546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5" y="1398161"/>
            <a:ext cx="5271345" cy="35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체력단련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700635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런닝머신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쪽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5931198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벤치 쪽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7170" name="Picture 2" descr="C:\Users\LEEYEOLGYUN\Desktop\당직\20140609_1635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5" y="1484784"/>
            <a:ext cx="2718395" cy="453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EEYEOLGYUN\Desktop\당직\20140609_16351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62996"/>
            <a:ext cx="2718395" cy="453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62995"/>
            <a:ext cx="2718395" cy="45306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25" y="1484783"/>
            <a:ext cx="2718395" cy="45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세미나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센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스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애니콜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8194" name="Picture 2" descr="C:\Users\LEEYEOLGYUN\Desktop\당직\20140609_16355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5" b="15262"/>
          <a:stretch/>
        </p:blipFill>
        <p:spPr bwMode="auto">
          <a:xfrm>
            <a:off x="433450" y="1513232"/>
            <a:ext cx="3958530" cy="2923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LEEYEOLGYUN\Desktop\당직\20140609_16361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9" b="6295"/>
          <a:stretch/>
        </p:blipFill>
        <p:spPr bwMode="auto">
          <a:xfrm>
            <a:off x="4791794" y="1513232"/>
            <a:ext cx="3956670" cy="2923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512167"/>
            <a:ext cx="3960439" cy="29249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94" y="1512167"/>
            <a:ext cx="3956670" cy="29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세미나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지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펠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갤럭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시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9218" name="Picture 2" descr="C:\Users\LEEYEOLGYUN\Desktop\당직\20140609_163642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6" b="17655"/>
          <a:stretch/>
        </p:blipFill>
        <p:spPr bwMode="auto">
          <a:xfrm>
            <a:off x="431540" y="1518218"/>
            <a:ext cx="3960440" cy="2918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LEEYEOLGYUN\Desktop\당직\20140609_16373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270" y="1518219"/>
            <a:ext cx="3960440" cy="2918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518218"/>
            <a:ext cx="3960440" cy="2918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44" y="1508392"/>
            <a:ext cx="3960439" cy="29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7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에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덴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LEEYEOLGYUN\Desktop\당직\20140609_16370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95" y="1396527"/>
            <a:ext cx="5271345" cy="3544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74" y="1396527"/>
            <a:ext cx="5272266" cy="35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화장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96514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세면대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551533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핸드타올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통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58008" y="5157192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1,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치약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5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폼클렌징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쉐이빙폼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4098" name="Picture 2" descr="C:\Users\LEEYEOLGYUN\Desktop\당직\20140609_16330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4" r="9889" b="14114"/>
          <a:stretch/>
        </p:blipFill>
        <p:spPr bwMode="auto">
          <a:xfrm>
            <a:off x="438412" y="1525866"/>
            <a:ext cx="4637644" cy="2911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EEYEOLGYUN\Desktop\당직\20140609_16331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67" y="1527693"/>
            <a:ext cx="2042370" cy="2899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6" y="1525866"/>
            <a:ext cx="4649747" cy="29112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7" y="1525963"/>
            <a:ext cx="2042370" cy="29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샤워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거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울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바닥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627784" y="5157192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치약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쉐이빙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</a:p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샴푸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린스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트리트먼트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바디클렌져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폼클렌징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</a:p>
        </p:txBody>
      </p:sp>
      <p:pic>
        <p:nvPicPr>
          <p:cNvPr id="11266" name="Picture 2" descr="C:\Users\LEEYEOLGYUN\Desktop\당직\20140609_16465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7" y="1506386"/>
            <a:ext cx="3977183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LEEYEOLGYUN\Desktop\당직\20140609_16455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506387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1506386"/>
            <a:ext cx="3977183" cy="29307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1061" y="989708"/>
            <a:ext cx="2930726" cy="39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3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샤워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벽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면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벽면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627784" y="5157192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치약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쉐이빙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7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샴푸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린스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2,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트리트먼트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바디클렌져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폼클렌징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8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2290" name="Picture 2" descr="C:\Users\LEEYEOLGYUN\Desktop\당직\20140609_16451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06386"/>
            <a:ext cx="3960439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LEEYEOLGYUN\Desktop\당직\20140609_164436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4" b="27520"/>
          <a:stretch/>
        </p:blipFill>
        <p:spPr bwMode="auto">
          <a:xfrm>
            <a:off x="4788024" y="1506386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7" y="1510756"/>
            <a:ext cx="3968742" cy="2926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8023" y="1506386"/>
            <a:ext cx="3960440" cy="2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샤워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세제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섬유유연제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샤워바구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니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3314" name="Picture 2" descr="C:\Users\LEEYEOLGYUN\Desktop\당직\20140609_164407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8" b="7602"/>
          <a:stretch/>
        </p:blipFill>
        <p:spPr bwMode="auto">
          <a:xfrm>
            <a:off x="916643" y="1506385"/>
            <a:ext cx="2990235" cy="3938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LEEYEOLGYUN\Desktop\당직\20140609_1643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06386"/>
            <a:ext cx="3240360" cy="3938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10864"/>
            <a:ext cx="3007286" cy="3934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06385"/>
            <a:ext cx="3240360" cy="3942438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627784" y="5589240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치약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쉐이빙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7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샴푸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린스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2,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트리트먼트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바디클렌져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폼클렌징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8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9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1910" y="-191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3608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당직</a:t>
            </a:r>
            <a:endParaRPr lang="en-US" altLang="ko-KR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수</a:t>
            </a:r>
            <a:r>
              <a:rPr lang="ko-KR" altLang="en-US" sz="3600" dirty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행</a:t>
            </a:r>
            <a:endParaRPr lang="en-US" altLang="ko-KR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59832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재고</a:t>
            </a:r>
            <a:endParaRPr lang="en-US" altLang="ko-KR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파</a:t>
            </a:r>
            <a:r>
              <a:rPr lang="ko-KR" altLang="en-US" sz="3600" dirty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악</a:t>
            </a:r>
            <a:endParaRPr lang="ko-KR" altLang="en-US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0232" y="2939519"/>
            <a:ext cx="15121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Best</a:t>
            </a:r>
            <a:br>
              <a:rPr lang="en-US" altLang="ko-KR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</a:br>
            <a:r>
              <a:rPr lang="en-US" altLang="ko-KR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Worst</a:t>
            </a:r>
            <a:endParaRPr lang="ko-KR" altLang="en-US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044" y="2939519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</a:t>
            </a:r>
            <a:endParaRPr lang="en-US" altLang="ko-KR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사</a:t>
            </a:r>
            <a:r>
              <a:rPr lang="ko-KR" altLang="en-US" sz="3600" dirty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항</a:t>
            </a:r>
            <a:endParaRPr lang="ko-KR" altLang="en-US" sz="3600" dirty="0" smtClean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탕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인덕션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냄비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싱크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대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8" y="1506387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02882" y="982007"/>
            <a:ext cx="2930726" cy="396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8" y="1506387"/>
            <a:ext cx="3960440" cy="29212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6" y="1496862"/>
            <a:ext cx="3960438" cy="2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탕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자판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5362" name="Picture 2" descr="C:\Users\LEEYEOLGYUN\Desktop\당직\20140609_16412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06386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06387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6397" y="991529"/>
            <a:ext cx="2930726" cy="3960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2880" y="991531"/>
            <a:ext cx="293072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탕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밥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솥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6386" name="Picture 2" descr="C:\Users\LEEYEOLGYUN\Desktop\당직\20140609_16420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1578394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LEEYEOLGYUN\Desktop\당직\20140609_16414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79907"/>
            <a:ext cx="3960440" cy="2929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1" y="1578394"/>
            <a:ext cx="3960440" cy="29307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78394"/>
            <a:ext cx="3960440" cy="2916324"/>
          </a:xfrm>
          <a:prstGeom prst="rect">
            <a:avLst/>
          </a:prstGeom>
        </p:spPr>
      </p:pic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1115616" y="4725144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밥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하는중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4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수면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매트리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스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이불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베개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7410" name="Picture 2" descr="C:\Users\LEEYEOLGYUN\Desktop\당직\20140609_16394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1506386"/>
            <a:ext cx="3960439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LEEYEOLGYUN\Desktop\당직\20140609_16402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506386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746" y="988881"/>
            <a:ext cx="2935206" cy="396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1501909"/>
            <a:ext cx="3960440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수면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268587" y="1048257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요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31198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락커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8434" name="Picture 2" descr="C:\Users\LEEYEOLGYUN\Desktop\당직\20140609_16401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5" y="1506386"/>
            <a:ext cx="2718395" cy="453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LEEYEOLGYUN\Desktop\당직\20140609_16392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06386"/>
            <a:ext cx="2718395" cy="453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049" y="2392123"/>
            <a:ext cx="4493608" cy="2722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035" y="2403440"/>
            <a:ext cx="4512501" cy="27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건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조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C:\Users\LEEYEOLGYUN\Desktop\당직\20140609_1638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96752"/>
            <a:ext cx="3744416" cy="4983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1188885"/>
            <a:ext cx="3754904" cy="49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재고파악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0639"/>
              </p:ext>
            </p:extLst>
          </p:nvPr>
        </p:nvGraphicFramePr>
        <p:xfrm>
          <a:off x="899592" y="1196752"/>
          <a:ext cx="7375376" cy="495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844"/>
                <a:gridCol w="1843844"/>
                <a:gridCol w="1843844"/>
                <a:gridCol w="1843844"/>
              </a:tblGrid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품  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재고량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품  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재고량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여유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세탁세제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여유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커피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&amp;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차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X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섬유유연제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부족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샴푸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주방세제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여유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린스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11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행주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8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트리트먼트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수세미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바디클렌져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12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고무장갑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비누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16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종이컵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x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치약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음식물쓰레기봉지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여유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폼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클렌징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45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발냄새제거제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4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쉐이빙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 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유리세정제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HY바다M" panose="02030600000101010101" pitchFamily="18" charset="-127"/>
                          <a:ea typeface="HY바다M" panose="02030600000101010101" pitchFamily="18" charset="-127"/>
                        </a:rPr>
                        <a:t>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바다M" panose="02030600000101010101" pitchFamily="18" charset="-127"/>
                        <a:ea typeface="HY바다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5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항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8369" y="1340768"/>
            <a:ext cx="6903246" cy="4344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특이사항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1</a:t>
            </a:r>
          </a:p>
          <a:p>
            <a:endParaRPr lang="en-US" altLang="ko-KR" sz="2800" dirty="0" smtClean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특이사항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</a:t>
            </a:r>
          </a:p>
          <a:p>
            <a:endParaRPr lang="en-US" altLang="ko-KR" sz="2800" dirty="0" smtClean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특이사항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</a:p>
          <a:p>
            <a:endParaRPr lang="en-US" altLang="ko-KR" sz="2800" dirty="0" smtClean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특이사항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</a:p>
          <a:p>
            <a:endParaRPr lang="en-US" altLang="ko-KR" sz="2800" dirty="0" smtClean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5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. </a:t>
            </a:r>
            <a:r>
              <a:rPr lang="ko-KR" altLang="en-US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특이사항</a:t>
            </a:r>
            <a:r>
              <a:rPr lang="en-US" altLang="ko-KR" sz="2800" dirty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5</a:t>
            </a:r>
            <a:endParaRPr lang="ko-KR" altLang="en-US" sz="2800" dirty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BEST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8175" y="980728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201935" y="350100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25-1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최광연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0032" y="980728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493792" y="350100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25-1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박상현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3874693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3333552" y="638132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25-1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김광민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80728"/>
            <a:ext cx="3715793" cy="2520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" y="980728"/>
            <a:ext cx="3715793" cy="25380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874693"/>
            <a:ext cx="3715793" cy="25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WORST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8175" y="980728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1201935" y="350100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25-1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주영광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0032" y="980728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493792" y="350100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23-1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박진상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3874693"/>
            <a:ext cx="3715793" cy="2538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3333552" y="6381328"/>
            <a:ext cx="244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24-1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김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현우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" y="989468"/>
            <a:ext cx="3730927" cy="2529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989468"/>
            <a:ext cx="3715793" cy="25382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872463"/>
            <a:ext cx="3715793" cy="25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497976"/>
            <a:ext cx="30963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ko-KR" altLang="en-US" sz="115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층</a:t>
            </a:r>
            <a:endParaRPr lang="ko-KR" altLang="en-US" sz="11500" dirty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6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1760" y="3019599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수고하셨습니다</a:t>
            </a:r>
            <a:r>
              <a:rPr lang="en-US" altLang="ko-KR" sz="4400" dirty="0" smtClean="0">
                <a:solidFill>
                  <a:schemeClr val="bg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995936" y="378904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HY바다M" panose="02030600000101010101" pitchFamily="18" charset="-127"/>
                <a:ea typeface="HY바다M" panose="02030600000101010101" pitchFamily="18" charset="-127"/>
              </a:rPr>
              <a:t>다음 당직자에게 문자 주세요</a:t>
            </a:r>
            <a:r>
              <a:rPr lang="en-US" altLang="ko-KR" sz="2000" dirty="0" smtClean="0">
                <a:latin typeface="HY바다M" panose="02030600000101010101" pitchFamily="18" charset="-127"/>
                <a:ea typeface="HY바다M" panose="02030600000101010101" pitchFamily="18" charset="-127"/>
              </a:rPr>
              <a:t>~</a:t>
            </a:r>
            <a:endParaRPr lang="ko-KR" altLang="en-US" sz="2000" dirty="0"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세미나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788024" y="1506386"/>
            <a:ext cx="3960440" cy="29307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내부 </a:t>
            </a:r>
            <a:r>
              <a:rPr lang="ko-KR" altLang="en-US" dirty="0" err="1" smtClean="0">
                <a:solidFill>
                  <a:schemeClr val="tx1"/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정리중</a:t>
            </a:r>
            <a:endParaRPr lang="ko-KR" altLang="en-US" dirty="0">
              <a:solidFill>
                <a:schemeClr val="tx1"/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시너지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다이나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믹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31540" y="4717592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24-1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최용렬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23-2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박나래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marL="342900" indent="-342900"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24-1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오혜수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027" name="Picture 3" descr="C:\Users\LEEYEOLGYUN\Desktop\당직\20140609_16294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4" y="1515911"/>
            <a:ext cx="3946642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519018"/>
            <a:ext cx="3960440" cy="2943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4" y="1519609"/>
            <a:ext cx="3945160" cy="29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세미나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3491879" y="940658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스마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트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2050" name="Picture 2" descr="C:\Users\LEEYEOLGYUN\Desktop\당직\20140609_16313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33" y="1399950"/>
            <a:ext cx="5256907" cy="35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33" y="1399950"/>
            <a:ext cx="5256907" cy="35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북카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페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95" y="1394989"/>
            <a:ext cx="5271345" cy="3546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5" y="1394989"/>
            <a:ext cx="5271345" cy="35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복사기 및 주변기기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588224" y="6125234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문서세단기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3074" name="Picture 2" descr="C:\Users\LEEYEOLGYUN\Desktop\당직\20140609_16315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8" y="1215802"/>
            <a:ext cx="5252295" cy="3527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EEYEOLGYUN\Desktop\당직\20140609_163218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4" r="27068"/>
          <a:stretch/>
        </p:blipFill>
        <p:spPr bwMode="auto">
          <a:xfrm>
            <a:off x="6120323" y="3433936"/>
            <a:ext cx="2556133" cy="2718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8" y="1215802"/>
            <a:ext cx="5252295" cy="35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화장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실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96514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세면대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551533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핸드타올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통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58008" y="5157192"/>
            <a:ext cx="4680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비누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1,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치약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폼클렌징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3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쉐이빙폼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4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4098" name="Picture 2" descr="C:\Users\LEEYEOLGYUN\Desktop\당직\20140609_16330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4" r="9889" b="14114"/>
          <a:stretch/>
        </p:blipFill>
        <p:spPr bwMode="auto">
          <a:xfrm>
            <a:off x="438412" y="1525866"/>
            <a:ext cx="4637644" cy="2911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EEYEOLGYUN\Desktop\당직\20140609_16331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67" y="1527693"/>
            <a:ext cx="2042370" cy="2899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2" y="1525866"/>
            <a:ext cx="4649747" cy="29112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8" y="1525866"/>
            <a:ext cx="2042369" cy="29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179512" y="188640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입구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236354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512" y="692696"/>
            <a:ext cx="31683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619672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선반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거울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5976156" y="105273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스마트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TV</a:t>
            </a:r>
          </a:p>
        </p:txBody>
      </p:sp>
      <p:pic>
        <p:nvPicPr>
          <p:cNvPr id="5122" name="Picture 2" descr="C:\Users\LEEYEOLGYUN\Desktop\당직\20140609_16334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1506386"/>
            <a:ext cx="3960439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EYEOLGYUN\Desktop\당직\20140609_16333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506386"/>
            <a:ext cx="3960440" cy="2930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1" y="1515625"/>
            <a:ext cx="3960439" cy="29214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45" y="1506386"/>
            <a:ext cx="3967819" cy="2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293</Words>
  <Application>Microsoft Office PowerPoint</Application>
  <PresentationFormat>화면 슬라이드 쇼(4:3)</PresentationFormat>
  <Paragraphs>154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HY바다M</vt:lpstr>
      <vt:lpstr>나눔고딕</vt:lpstr>
      <vt:lpstr>배달의민족 한나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김태균</cp:lastModifiedBy>
  <cp:revision>68</cp:revision>
  <dcterms:created xsi:type="dcterms:W3CDTF">2014-05-20T10:28:59Z</dcterms:created>
  <dcterms:modified xsi:type="dcterms:W3CDTF">2015-03-19T15:12:55Z</dcterms:modified>
</cp:coreProperties>
</file>